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EB57-6C3C-4D1B-9769-7D1EA779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9A06C1-78DA-41AB-ACD7-9650A2FC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BD53-BF15-4115-9FBB-DAFA82259C8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68B3F-AA94-455C-8274-87A7530E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112A75-A528-4D69-8CBC-7BC3F2D6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514D-844B-47C8-BBF6-82E8176B1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74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98D899-B3B3-4B86-9905-548D0F5E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48C8F-1498-4AF2-AC69-C750A550F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BB5E6-12D6-48CB-B716-5175F5140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ABD53-BF15-4115-9FBB-DAFA82259C8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F77B6-511D-4C0D-B64F-C8C2ECDBAF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BFD7F-A743-42E1-842A-F768640EC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514D-844B-47C8-BBF6-82E8176B1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4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7B35CD1-FB0D-4621-8B3C-2E49EDA15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1F874-61DA-4CC6-AD1E-B965F6BA14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9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A8DE46-983D-49F0-A3AA-58905C97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214AE-5CDE-4329-907D-05BF589346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7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71EC46-EF14-4DD7-A065-0C95EE2C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AAA38C-DAC1-45F0-A367-1BFC8628A9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0668B4-B1E3-41B7-B219-9D92925F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8ECAA-90E1-467D-8E66-C4B6EDA780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0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EA908F-D6CF-4397-B5A8-AF0AD7C8F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D1047-68F8-40CD-BCFD-CF8162AAD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0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02E271-260F-4D6C-BFE5-6C15FA8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0172BA-9F0A-4858-B979-185DB7B16D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56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20EF3F-D11F-4DB4-95ED-88E3E90D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7A78C-A2FF-48A7-B049-52107CA3DB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37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30E052-77D1-458F-AA93-566D92A2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A2E72-0AD0-4254-BF22-A7E8383E5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3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A6A1D5-774F-41F3-9F5E-51B062A95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E9E55-61C5-42CA-8A3E-992249079A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0DECEC-2AD5-4268-9E46-B4D88032F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DB53E-5484-41A4-829C-19076EBCA2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3B355D-494D-4F32-B57F-B167557AF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B4BFE-C13E-4ED5-A8A9-3D5FA17487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7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0CFE03-E8CC-4D95-9385-F51D84421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69030-0214-4825-9233-2FC13CA5D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7B79D8-EFA2-4B6D-B5E1-54E35C785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3655B-61C5-43B4-90F9-315A5F21F4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2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9D585C-655F-41EE-80C4-E9874776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FCB13-1444-4498-ADD9-105B8E547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D1BFC8-3F7F-40E3-9D51-F9DC6873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9A25F3-C3CC-4714-A65B-576855C7F3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7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421093B-FB28-4A1B-9026-1DBEBA9C6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57480-7A89-4AB8-9BE6-98724D2FB9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73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C539CA-41A2-452D-8038-D3CB5A12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12510-AC4C-4482-9804-136E080D5C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41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A371F9-DB39-4205-950D-2CEEA376C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54BB4-7E75-4A0B-836C-888ECFB7D4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49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46F7C-246D-4EDF-AF97-5C53260C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23BFE-C8A5-4AF7-9468-1304390C68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8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44806A-9714-4620-91B3-E095AE173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9E65C-30DE-43E7-B36F-AE7976FF4B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35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4ED2E2-0F42-41FF-8341-D7DDE61AC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30EE2-2568-4F19-A3C2-7FC05C3D34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06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0DD708-F2AF-4A47-BD87-E8D971A7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C9EC6-0AC0-4159-AF40-4E19D85DE1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6ACD60-1CBD-445C-8E45-486CD23DD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366BF-993F-4420-944F-81CAF53F59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5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A4D215-DEF6-4EEF-B522-AD453A6E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A70A5-0EAC-4B3E-816E-F92AC85068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3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1A70EE-F8BC-4C5E-BD88-A02D6F07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CDC3C-3DDB-42F3-AC74-ED580FC49C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1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383835-778B-4C43-BFDC-C9D5C5AD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16C3B0-B23B-4B0A-A1DC-90C5C59CC72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55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AF3C01-6619-4ED6-9804-7CBF3700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E1066-592C-4301-A773-1B63DE3B63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457F96-58C6-4A30-8754-989EE252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D002F-5421-4782-A004-A052F61A93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27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D3F4AF-54A5-4CA6-8378-58AC010D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5BA7EC-9795-4286-B18A-C5E9B9D2E0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6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CC7181-03AC-45BB-B4EF-EE6A85B27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9240-17F5-4A85-A208-A7B080988C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BEA3B0-5D21-4C34-81CA-CFC259BF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D6C4B-CA3E-48CE-96D8-881403552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76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6259FC-AF46-4664-8B99-CDB68C53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D17B4-2E6B-459C-AF4D-A095B12B93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0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D7127F-593D-44CD-B62B-A9A758E4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8946C6-F4DB-4240-95DB-B95BFE6A3C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F95B7C-83C3-49FE-B784-B12BEC63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63D41-376F-41CC-8661-BF0784E3DF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9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5DB59D-56A8-4FBF-95D5-84FEECF0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8B09FD-0F12-415A-96BE-0E87CEDD04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8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ED1796-8172-4C80-A824-4E6F278B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6D1FB-508F-49A9-878E-7BE8D3E0CA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2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679D96-55CD-47D4-A30F-1A933E65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A4178-A6F4-40E3-98DB-A50AD21299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0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C8D6C-CFBA-4A32-8EBA-0CACEB3C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CF1F5-7D32-4069-93EF-6D9267371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7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847EBB-7DCF-421C-AE79-2789BB6F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D70A9-78B5-4210-96D0-FCE885675A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9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85DF9F-5A2C-459B-B636-ADBFA7BA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27674-509B-4A34-A1D6-A196D807E2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7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F151B2-A225-4475-B760-ECBA9518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3D725-1CA9-44A7-B3A7-4676442CA4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70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E7AAC5-8346-44B8-95D6-29B992A6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31475-5B04-4F46-AA0D-5F9A339B16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95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14624D-C0A9-456E-B0CD-03BF05D7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4C8A3B-4FA7-41F8-ABC0-85A3CF20A5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82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3175F1-F62A-4690-AD54-6B364B6C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53CC0-83A6-47E8-B09D-3CC9C0AD57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79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547F73C-A75A-4347-B74A-7EDE336E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53C53-14F8-4D7A-98D7-E580C5C67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45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80E782-C5BE-43D8-8121-03289D77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51D8-2412-4F07-899C-D98B974565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650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886BE58-6BE7-43A8-848B-0E53D940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3A191-0023-4E43-A417-B641F285D6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41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31CDA2-A5C6-45A4-B12A-E2DE9389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712EC-050B-4B8C-B2AF-09063EA117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6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4825EA-FD07-4374-A32F-3103917CF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905E0-B347-454C-AC78-07C9BC783D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7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9F736A-C5C1-40F5-BB29-9C6EDDC93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40629-E2FA-4827-A18F-66C2355ADB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70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0C4A34-6708-453F-A45E-910FE4C8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6A9B9-08D8-4C8E-AB7D-E8B3875DED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4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6A7180-4F5D-4ECF-95A3-65A0C546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A56E8-F8EC-45CE-80D4-4A964ADA6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5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C6F880-B830-4B50-854E-DB22708B8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645A1-A940-4879-B4B2-9AC08826D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1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589788-D6FD-48D1-95C9-2868BB6F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F00F1-43CC-48DA-8450-85E77CA443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F1FB75-CA50-4710-9A3F-F99062CE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98933-A25B-42D9-A3EB-187EF55F04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67B926-A0FB-450B-BAB5-97726579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74989-A59B-4F3B-A329-18BEB6BCE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70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03D2F4-64AB-4D4F-9822-7AD7F86DE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A8468-FC9F-4800-9496-15570E51C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6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2021-06-07T14:34:51Z</dcterms:created>
  <dcterms:modified xsi:type="dcterms:W3CDTF">2021-06-07T14:34:51Z</dcterms:modified>
</cp:coreProperties>
</file>